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堰　一頼" initials="大堰　一頼" lastIdx="2" clrIdx="0">
    <p:extLst>
      <p:ext uri="{19B8F6BF-5375-455C-9EA6-DF929625EA0E}">
        <p15:presenceInfo xmlns:p15="http://schemas.microsoft.com/office/powerpoint/2012/main" userId="S-1-5-21-59133782-1475513506-639157172-6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432FF"/>
    <a:srgbClr val="00B050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28"/>
    <p:restoredTop sz="68082" autoAdjust="0"/>
  </p:normalViewPr>
  <p:slideViewPr>
    <p:cSldViewPr snapToGrid="0" snapToObjects="1">
      <p:cViewPr varScale="1">
        <p:scale>
          <a:sx n="53" d="100"/>
          <a:sy n="53" d="100"/>
        </p:scale>
        <p:origin x="1332" y="186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43790D0C-D940-D84B-96BA-DB46A746805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87A30120-9463-C645-8896-A40225FF02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717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">
  <a:themeElements>
    <a:clrScheme name="イオン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イオン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3083</TotalTime>
  <Words>2845</Words>
  <Application>Microsoft Office PowerPoint</Application>
  <PresentationFormat>画面に合わせる (4:3)</PresentationFormat>
  <Paragraphs>234</Paragraphs>
  <Slides>19</Slides>
  <Notes>19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5" baseType="lpstr">
      <vt:lpstr>Meiryo</vt:lpstr>
      <vt:lpstr>游ゴシック</vt:lpstr>
      <vt:lpstr>Arial</vt:lpstr>
      <vt:lpstr>Century Gothic</vt:lpstr>
      <vt:lpstr>Wingdings 3</vt:lpstr>
      <vt:lpstr>イオン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Jun Wasaki</dc:creator>
  <cp:lastModifiedBy>明田　和大</cp:lastModifiedBy>
  <cp:revision>269</cp:revision>
  <cp:lastPrinted>2024-03-26T07:09:54Z</cp:lastPrinted>
  <dcterms:created xsi:type="dcterms:W3CDTF">2019-01-23T00:34:30Z</dcterms:created>
  <dcterms:modified xsi:type="dcterms:W3CDTF">2026-03-24T05:07:04Z</dcterms:modified>
</cp:coreProperties>
</file>