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F"/>
    <a:srgbClr val="FFCCFF"/>
    <a:srgbClr val="FFCCCC"/>
    <a:srgbClr val="0000CC"/>
    <a:srgbClr val="FF9999"/>
    <a:srgbClr val="FF7C80"/>
    <a:srgbClr val="199541"/>
    <a:srgbClr val="386CA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5" autoAdjust="0"/>
    <p:restoredTop sz="69331" autoAdjust="0"/>
  </p:normalViewPr>
  <p:slideViewPr>
    <p:cSldViewPr>
      <p:cViewPr varScale="1">
        <p:scale>
          <a:sx n="76" d="100"/>
          <a:sy n="76" d="100"/>
        </p:scale>
        <p:origin x="25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9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1176" y="120"/>
      </p:cViewPr>
      <p:guideLst>
        <p:guide orient="horz" pos="4615"/>
        <p:guide pos="1478"/>
        <p:guide orient="horz" pos="3132"/>
        <p:guide pos="2143"/>
      </p:guideLst>
    </p:cSldViewPr>
  </p:notesViewPr>
  <p:gridSpacing cx="72008" cy="72008"/>
</p:viewPr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Japanese</Template>
  <TotalTime>3413</TotalTime>
  <Words>1856</Words>
  <Application>Microsoft Office PowerPoint</Application>
  <PresentationFormat>画面に合わせる (4:3)</PresentationFormat>
  <Paragraphs>225</Paragraphs>
  <Slides>22</Slides>
  <Notes>22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6" baseType="lpstr">
      <vt:lpstr>ＭＳ ゴシック</vt:lpstr>
      <vt:lpstr>Arial</vt:lpstr>
      <vt:lpstr>Calibri</vt:lpstr>
      <vt:lpstr>Japanese</vt:lpstr>
      <vt:lpstr>学生生活ガイダンス A Student life</vt:lpstr>
      <vt:lpstr>１．はじめに</vt:lpstr>
      <vt:lpstr>PowerPoint プレゼンテーション</vt:lpstr>
      <vt:lpstr>２．注意事項</vt:lpstr>
      <vt:lpstr>２　注意事項 (1) 規範意識について（加害者にならない）</vt:lpstr>
      <vt:lpstr>　２　注意事項 (2) カンニングは厳罰</vt:lpstr>
      <vt:lpstr>２　注意事項 (3) 交通事故について</vt:lpstr>
      <vt:lpstr>PowerPoint プレゼンテーション</vt:lpstr>
      <vt:lpstr>PowerPoint プレゼンテーション</vt:lpstr>
      <vt:lpstr>２　注意事項 (5) 飲酒について　</vt:lpstr>
      <vt:lpstr>PowerPoint プレゼンテーション</vt:lpstr>
      <vt:lpstr>PowerPoint プレゼンテーション</vt:lpstr>
      <vt:lpstr>２　注意事項 (8) その他</vt:lpstr>
      <vt:lpstr>３．大学の相談体制</vt:lpstr>
      <vt:lpstr>3. 大学の相談体制</vt:lpstr>
      <vt:lpstr>４．課外活動・ボランティア活動</vt:lpstr>
      <vt:lpstr>課外活動　 Extracurricular Activities </vt:lpstr>
      <vt:lpstr>５．連絡システム</vt:lpstr>
      <vt:lpstr>大学からのお知らせシステム  University Notification System</vt:lpstr>
      <vt:lpstr>緊急連絡システム</vt:lpstr>
      <vt:lpstr>詳しくは「学生生活の手引」を！</vt:lpstr>
      <vt:lpstr>６．おわりに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io sano</dc:creator>
  <cp:lastModifiedBy>古屋　紫織</cp:lastModifiedBy>
  <cp:revision>265</cp:revision>
  <cp:lastPrinted>2026-02-13T02:51:47Z</cp:lastPrinted>
  <dcterms:created xsi:type="dcterms:W3CDTF">2014-05-23T11:34:38Z</dcterms:created>
  <dcterms:modified xsi:type="dcterms:W3CDTF">2026-03-13T07:34:44Z</dcterms:modified>
</cp:coreProperties>
</file>