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大堰　一頼" initials="大堰　一頼" lastIdx="2" clrIdx="0">
    <p:extLst>
      <p:ext uri="{19B8F6BF-5375-455C-9EA6-DF929625EA0E}">
        <p15:presenceInfo xmlns:p15="http://schemas.microsoft.com/office/powerpoint/2012/main" userId="S-1-5-21-59133782-1475513506-639157172-6430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B0F0"/>
    <a:srgbClr val="43CEFF"/>
    <a:srgbClr val="FF0000"/>
    <a:srgbClr val="0432FF"/>
    <a:srgbClr val="00B0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4128"/>
    <p:restoredTop sz="60458" autoAdjust="0"/>
  </p:normalViewPr>
  <p:slideViewPr>
    <p:cSldViewPr snapToGrid="0" snapToObjects="1">
      <p:cViewPr varScale="1">
        <p:scale>
          <a:sx n="47" d="100"/>
          <a:sy n="47" d="100"/>
        </p:scale>
        <p:origin x="1482" y="54"/>
      </p:cViewPr>
      <p:guideLst/>
    </p:cSldViewPr>
  </p:slideViewPr>
  <p:notesTextViewPr>
    <p:cViewPr>
      <p:scale>
        <a:sx n="150" d="100"/>
        <a:sy n="150" d="100"/>
      </p:scale>
      <p:origin x="0" y="0"/>
    </p:cViewPr>
  </p:notesTextViewPr>
  <p:gridSpacing cx="72008" cy="72008"/>
</p:viewP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659" cy="498056"/>
          </a:xfrm>
          <a:prstGeom prst="rect">
            <a:avLst/>
          </a:prstGeom>
        </p:spPr>
        <p:txBody>
          <a:bodyPr vert="horz" lIns="91426" tIns="45713" rIns="91426" bIns="45713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50444" y="0"/>
            <a:ext cx="2945659" cy="498056"/>
          </a:xfrm>
          <a:prstGeom prst="rect">
            <a:avLst/>
          </a:prstGeom>
        </p:spPr>
        <p:txBody>
          <a:bodyPr vert="horz" lIns="91426" tIns="45713" rIns="91426" bIns="45713" rtlCol="0"/>
          <a:lstStyle>
            <a:lvl1pPr algn="r">
              <a:defRPr sz="1200"/>
            </a:lvl1pPr>
          </a:lstStyle>
          <a:p>
            <a:fld id="{43790D0C-D940-D84B-96BA-DB46A7468056}" type="datetimeFigureOut">
              <a:rPr kumimoji="1" lang="ja-JP" altLang="en-US" smtClean="0"/>
              <a:t>2026/3/24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165225" y="1241425"/>
            <a:ext cx="44672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26" tIns="45713" rIns="91426" bIns="45713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79768" y="4777195"/>
            <a:ext cx="5438140" cy="3908614"/>
          </a:xfrm>
          <a:prstGeom prst="rect">
            <a:avLst/>
          </a:prstGeom>
        </p:spPr>
        <p:txBody>
          <a:bodyPr vert="horz" lIns="91426" tIns="45713" rIns="91426" bIns="45713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1" y="9428584"/>
            <a:ext cx="2945659" cy="498055"/>
          </a:xfrm>
          <a:prstGeom prst="rect">
            <a:avLst/>
          </a:prstGeom>
        </p:spPr>
        <p:txBody>
          <a:bodyPr vert="horz" lIns="91426" tIns="45713" rIns="91426" bIns="45713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50444" y="9428584"/>
            <a:ext cx="2945659" cy="498055"/>
          </a:xfrm>
          <a:prstGeom prst="rect">
            <a:avLst/>
          </a:prstGeom>
        </p:spPr>
        <p:txBody>
          <a:bodyPr vert="horz" lIns="91426" tIns="45713" rIns="91426" bIns="45713" rtlCol="0" anchor="b"/>
          <a:lstStyle>
            <a:lvl1pPr algn="r">
              <a:defRPr sz="1200"/>
            </a:lvl1pPr>
          </a:lstStyle>
          <a:p>
            <a:fld id="{87A30120-9463-C645-8896-A40225FF028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527175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イオン">
  <a:themeElements>
    <a:clrScheme name="イオン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F9C9D"/>
      </a:accent5>
      <a:accent6>
        <a:srgbClr val="9E5E9B"/>
      </a:accent6>
      <a:hlink>
        <a:srgbClr val="58C1BA"/>
      </a:hlink>
      <a:folHlink>
        <a:srgbClr val="9DD0CB"/>
      </a:folHlink>
    </a:clrScheme>
    <a:fontScheme name="イオン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イオン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3372</TotalTime>
  <Words>3945</Words>
  <Application>Microsoft Office PowerPoint</Application>
  <PresentationFormat>画面に合わせる (4:3)</PresentationFormat>
  <Paragraphs>252</Paragraphs>
  <Slides>20</Slides>
  <Notes>20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4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20</vt:i4>
      </vt:variant>
    </vt:vector>
  </HeadingPairs>
  <TitlesOfParts>
    <vt:vector size="25" baseType="lpstr">
      <vt:lpstr>Meiryo</vt:lpstr>
      <vt:lpstr>游ゴシック</vt:lpstr>
      <vt:lpstr>Century Gothic</vt:lpstr>
      <vt:lpstr>Wingdings 3</vt:lpstr>
      <vt:lpstr>イオン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Jun Wasaki</dc:creator>
  <cp:lastModifiedBy>明田　和大</cp:lastModifiedBy>
  <cp:revision>245</cp:revision>
  <cp:lastPrinted>2026-03-24T05:06:52Z</cp:lastPrinted>
  <dcterms:created xsi:type="dcterms:W3CDTF">2019-01-23T00:34:30Z</dcterms:created>
  <dcterms:modified xsi:type="dcterms:W3CDTF">2026-03-24T05:06:54Z</dcterms:modified>
</cp:coreProperties>
</file>